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132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89EC0-CF99-430C-A230-A56F0BAD7DD9}" type="datetimeFigureOut">
              <a:rPr lang="ko-KR" altLang="en-US" smtClean="0"/>
              <a:t>2021-06-08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C9F7D-3815-42A9-8F35-E78F32284E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265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코로나 </a:t>
            </a:r>
            <a:r>
              <a:rPr lang="en-US" altLang="ko-KR" dirty="0"/>
              <a:t>19 </a:t>
            </a:r>
            <a:r>
              <a:rPr lang="ko-KR" altLang="en-US" dirty="0"/>
              <a:t>사태로 </a:t>
            </a:r>
            <a:r>
              <a:rPr lang="ko-KR" altLang="en-US" dirty="0" err="1"/>
              <a:t>혼공이</a:t>
            </a:r>
            <a:r>
              <a:rPr lang="ko-KR" altLang="en-US" dirty="0"/>
              <a:t> 많아지면서 </a:t>
            </a:r>
            <a:r>
              <a:rPr lang="ko-KR" altLang="en-US" dirty="0" err="1"/>
              <a:t>비대면이지만</a:t>
            </a:r>
            <a:r>
              <a:rPr lang="ko-KR" altLang="en-US" dirty="0"/>
              <a:t> 공부를 함께한다는 자극의 필요성이 증가했고</a:t>
            </a:r>
            <a:r>
              <a:rPr lang="en-US" altLang="ko-KR" dirty="0"/>
              <a:t>, </a:t>
            </a:r>
            <a:r>
              <a:rPr lang="ko-KR" altLang="en-US" dirty="0"/>
              <a:t>그에 따라 다양한 공부방식이 인기를 끌고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C9F7D-3815-42A9-8F35-E78F32284EA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421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92.png"/><Relationship Id="rId3" Type="http://schemas.openxmlformats.org/officeDocument/2006/relationships/image" Target="../media/image71.png"/><Relationship Id="rId7" Type="http://schemas.openxmlformats.org/officeDocument/2006/relationships/image" Target="../media/image89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11" Type="http://schemas.openxmlformats.org/officeDocument/2006/relationships/image" Target="../media/image90.png"/><Relationship Id="rId5" Type="http://schemas.openxmlformats.org/officeDocument/2006/relationships/image" Target="../media/image87.png"/><Relationship Id="rId10" Type="http://schemas.openxmlformats.org/officeDocument/2006/relationships/image" Target="../media/image78.png"/><Relationship Id="rId4" Type="http://schemas.openxmlformats.org/officeDocument/2006/relationships/image" Target="../media/image86.png"/><Relationship Id="rId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10" Type="http://schemas.openxmlformats.org/officeDocument/2006/relationships/image" Target="../media/image78.png"/><Relationship Id="rId4" Type="http://schemas.openxmlformats.org/officeDocument/2006/relationships/image" Target="../media/image94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98.png"/><Relationship Id="rId7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100.png"/><Relationship Id="rId10" Type="http://schemas.openxmlformats.org/officeDocument/2006/relationships/image" Target="../media/image101.png"/><Relationship Id="rId4" Type="http://schemas.openxmlformats.org/officeDocument/2006/relationships/image" Target="../media/image99.png"/><Relationship Id="rId9" Type="http://schemas.openxmlformats.org/officeDocument/2006/relationships/image" Target="../media/image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2.png"/><Relationship Id="rId7" Type="http://schemas.openxmlformats.org/officeDocument/2006/relationships/image" Target="../media/image91.png"/><Relationship Id="rId12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11" Type="http://schemas.openxmlformats.org/officeDocument/2006/relationships/image" Target="../media/image73.png"/><Relationship Id="rId5" Type="http://schemas.openxmlformats.org/officeDocument/2006/relationships/image" Target="../media/image104.png"/><Relationship Id="rId10" Type="http://schemas.openxmlformats.org/officeDocument/2006/relationships/image" Target="../media/image72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117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5.png"/><Relationship Id="rId5" Type="http://schemas.openxmlformats.org/officeDocument/2006/relationships/image" Target="../media/image110.png"/><Relationship Id="rId10" Type="http://schemas.openxmlformats.org/officeDocument/2006/relationships/image" Target="../media/image114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14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1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72.png"/><Relationship Id="rId5" Type="http://schemas.openxmlformats.org/officeDocument/2006/relationships/image" Target="../media/image120.png"/><Relationship Id="rId15" Type="http://schemas.openxmlformats.org/officeDocument/2006/relationships/image" Target="../media/image116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27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29.png"/><Relationship Id="rId10" Type="http://schemas.openxmlformats.org/officeDocument/2006/relationships/image" Target="../media/image141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4.png"/><Relationship Id="rId3" Type="http://schemas.openxmlformats.org/officeDocument/2006/relationships/image" Target="../media/image127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71.png"/><Relationship Id="rId16" Type="http://schemas.openxmlformats.org/officeDocument/2006/relationships/image" Target="../media/image1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29.png"/><Relationship Id="rId15" Type="http://schemas.openxmlformats.org/officeDocument/2006/relationships/image" Target="../media/image156.png"/><Relationship Id="rId10" Type="http://schemas.openxmlformats.org/officeDocument/2006/relationships/image" Target="../media/image151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Relationship Id="rId14" Type="http://schemas.openxmlformats.org/officeDocument/2006/relationships/image" Target="../media/image1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27.png"/><Relationship Id="rId7" Type="http://schemas.openxmlformats.org/officeDocument/2006/relationships/image" Target="../media/image1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9.png"/><Relationship Id="rId5" Type="http://schemas.openxmlformats.org/officeDocument/2006/relationships/image" Target="../media/image129.png"/><Relationship Id="rId10" Type="http://schemas.openxmlformats.org/officeDocument/2006/relationships/image" Target="../media/image163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27.png"/><Relationship Id="rId7" Type="http://schemas.openxmlformats.org/officeDocument/2006/relationships/image" Target="../media/image1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29.png"/><Relationship Id="rId10" Type="http://schemas.openxmlformats.org/officeDocument/2006/relationships/image" Target="../media/image169.png"/><Relationship Id="rId4" Type="http://schemas.openxmlformats.org/officeDocument/2006/relationships/image" Target="../media/image164.png"/><Relationship Id="rId9" Type="http://schemas.openxmlformats.org/officeDocument/2006/relationships/image" Target="../media/image1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57.png"/><Relationship Id="rId3" Type="http://schemas.openxmlformats.org/officeDocument/2006/relationships/image" Target="../media/image127.png"/><Relationship Id="rId7" Type="http://schemas.openxmlformats.org/officeDocument/2006/relationships/image" Target="../media/image172.png"/><Relationship Id="rId12" Type="http://schemas.openxmlformats.org/officeDocument/2006/relationships/image" Target="../media/image15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29.png"/><Relationship Id="rId10" Type="http://schemas.openxmlformats.org/officeDocument/2006/relationships/image" Target="../media/image175.png"/><Relationship Id="rId4" Type="http://schemas.openxmlformats.org/officeDocument/2006/relationships/image" Target="../media/image164.png"/><Relationship Id="rId9" Type="http://schemas.openxmlformats.org/officeDocument/2006/relationships/image" Target="../media/image17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12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0" Type="http://schemas.openxmlformats.org/officeDocument/2006/relationships/image" Target="../media/image2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" Type="http://schemas.openxmlformats.org/officeDocument/2006/relationships/image" Target="../media/image11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4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3.png"/><Relationship Id="rId7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B64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5009" y="288362"/>
            <a:ext cx="16495697" cy="9708195"/>
            <a:chOff x="895009" y="288362"/>
            <a:chExt cx="16495697" cy="97081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5009" y="288362"/>
              <a:ext cx="16495697" cy="970819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5009" y="799987"/>
            <a:ext cx="4079925" cy="691917"/>
            <a:chOff x="895009" y="799987"/>
            <a:chExt cx="4079925" cy="6919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5009" y="799987"/>
              <a:ext cx="4079925" cy="6919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7120" y="2968811"/>
            <a:ext cx="19236091" cy="853312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08922" y="7850931"/>
            <a:ext cx="8817156" cy="102334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82350" y="3675476"/>
            <a:ext cx="10093227" cy="691917"/>
            <a:chOff x="4082350" y="3675476"/>
            <a:chExt cx="10093227" cy="6919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82350" y="3675476"/>
              <a:ext cx="10093227" cy="6919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64440" y="2182707"/>
            <a:ext cx="10984713" cy="38785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834510" y="3877219"/>
            <a:ext cx="6171429" cy="5120710"/>
            <a:chOff x="14834510" y="3877219"/>
            <a:chExt cx="6171429" cy="51207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760000">
              <a:off x="14834510" y="3877219"/>
              <a:ext cx="6171429" cy="512071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0975" y="857233"/>
            <a:ext cx="3593146" cy="68448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10636" y="3365373"/>
            <a:ext cx="10557718" cy="2696059"/>
            <a:chOff x="1910636" y="3365373"/>
            <a:chExt cx="10557718" cy="26960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0636" y="3365373"/>
              <a:ext cx="10557718" cy="269605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741009" y="4200089"/>
            <a:ext cx="10112272" cy="2138207"/>
            <a:chOff x="7741009" y="4200089"/>
            <a:chExt cx="10112272" cy="213820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41009" y="4200089"/>
              <a:ext cx="10112272" cy="21382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425654" y="6462105"/>
            <a:ext cx="6371492" cy="3392473"/>
            <a:chOff x="6425654" y="6462105"/>
            <a:chExt cx="6371492" cy="339247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5654" y="6462105"/>
              <a:ext cx="6371492" cy="339247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116001" y="9238519"/>
            <a:ext cx="3853554" cy="5714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759091" y="1993970"/>
            <a:ext cx="7139893" cy="854385"/>
            <a:chOff x="7759091" y="1993970"/>
            <a:chExt cx="7139893" cy="8543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759091" y="1993970"/>
              <a:ext cx="6933973" cy="854385"/>
              <a:chOff x="7759091" y="1993970"/>
              <a:chExt cx="6933973" cy="85438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59091" y="1993970"/>
                <a:ext cx="6933973" cy="854385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8654" y="2059025"/>
              <a:ext cx="6379111" cy="80072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127886" y="-528486"/>
            <a:ext cx="16491137" cy="88378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2878227" y="4299960"/>
            <a:ext cx="5123832" cy="557746"/>
            <a:chOff x="12878227" y="4299960"/>
            <a:chExt cx="5123832" cy="55774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8227" y="4299960"/>
              <a:ext cx="5123832" cy="5577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699825" y="4320244"/>
            <a:ext cx="5403628" cy="557746"/>
            <a:chOff x="7699825" y="4320244"/>
            <a:chExt cx="5403628" cy="55774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9825" y="4320244"/>
              <a:ext cx="5403628" cy="5577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802682" y="4733687"/>
            <a:ext cx="2661490" cy="557746"/>
            <a:chOff x="7802682" y="4733687"/>
            <a:chExt cx="2661490" cy="55774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802682" y="4733687"/>
              <a:ext cx="2661490" cy="55774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15389" y="3052375"/>
            <a:ext cx="12233978" cy="7233340"/>
            <a:chOff x="1815389" y="3052375"/>
            <a:chExt cx="12233978" cy="72333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15389" y="3052375"/>
              <a:ext cx="12233978" cy="72333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15493" y="6027392"/>
            <a:ext cx="7357275" cy="22311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46546" y="4326154"/>
            <a:ext cx="1027016" cy="911942"/>
            <a:chOff x="6946546" y="4326154"/>
            <a:chExt cx="1027016" cy="91194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6546" y="4326154"/>
              <a:ext cx="1027016" cy="91194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885742" y="6609169"/>
            <a:ext cx="1027016" cy="911942"/>
            <a:chOff x="6885742" y="6609169"/>
            <a:chExt cx="1027016" cy="91194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85742" y="6609169"/>
              <a:ext cx="1027016" cy="91194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46546" y="8648291"/>
            <a:ext cx="908597" cy="806791"/>
            <a:chOff x="6946546" y="8648291"/>
            <a:chExt cx="908597" cy="8067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6546" y="8648291"/>
              <a:ext cx="908597" cy="806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59091" y="1993970"/>
            <a:ext cx="7139893" cy="854385"/>
            <a:chOff x="7759091" y="1993970"/>
            <a:chExt cx="7139893" cy="8543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759091" y="1993970"/>
              <a:ext cx="6933973" cy="854385"/>
              <a:chOff x="7759091" y="1993970"/>
              <a:chExt cx="6933973" cy="854385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759091" y="1993970"/>
                <a:ext cx="6933973" cy="854385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8654" y="2059025"/>
              <a:ext cx="6379111" cy="80072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4127886" y="-528486"/>
            <a:ext cx="16491137" cy="88378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10162" y="3052375"/>
            <a:ext cx="15495238" cy="6552381"/>
            <a:chOff x="2110162" y="3052375"/>
            <a:chExt cx="15495238" cy="655238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10162" y="3052375"/>
              <a:ext cx="15489193" cy="6544184"/>
              <a:chOff x="2110162" y="3052375"/>
              <a:chExt cx="15489193" cy="6544184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10162" y="3052375"/>
                <a:ext cx="15489193" cy="654418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3025820" y="8521824"/>
              <a:ext cx="1178752" cy="235750"/>
              <a:chOff x="13025820" y="8521824"/>
              <a:chExt cx="1178752" cy="2357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025820" y="8521824"/>
                <a:ext cx="1178752" cy="235750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24148" y="6774867"/>
            <a:ext cx="4514605" cy="114150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430668" y="3697713"/>
            <a:ext cx="908597" cy="806791"/>
            <a:chOff x="2430668" y="3697713"/>
            <a:chExt cx="908597" cy="80679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30668" y="3697713"/>
              <a:ext cx="908597" cy="806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759091" y="1993970"/>
            <a:ext cx="7139893" cy="854385"/>
            <a:chOff x="7759091" y="1993970"/>
            <a:chExt cx="7139893" cy="85438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7759091" y="1993970"/>
              <a:ext cx="6933973" cy="854385"/>
              <a:chOff x="7759091" y="1993970"/>
              <a:chExt cx="6933973" cy="85438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759091" y="1993970"/>
                <a:ext cx="6933973" cy="85438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18654" y="2059025"/>
              <a:ext cx="6379111" cy="800725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127886" y="-528486"/>
            <a:ext cx="16491137" cy="88378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86969" y="4264870"/>
            <a:ext cx="6337619" cy="5354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772162" y="3052377"/>
            <a:ext cx="3586870" cy="6614229"/>
            <a:chOff x="12772162" y="3052377"/>
            <a:chExt cx="3586870" cy="6614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72162" y="3052377"/>
              <a:ext cx="3586870" cy="6614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13679" y="3342013"/>
            <a:ext cx="8353139" cy="1294737"/>
            <a:chOff x="2613679" y="3342013"/>
            <a:chExt cx="8353139" cy="12947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13679" y="3342013"/>
              <a:ext cx="8353139" cy="12947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57781" y="4636749"/>
            <a:ext cx="8409038" cy="5245137"/>
            <a:chOff x="2557781" y="4636749"/>
            <a:chExt cx="8409038" cy="52451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7781" y="4636749"/>
              <a:ext cx="8409038" cy="52451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11964" y="5180952"/>
            <a:ext cx="8871586" cy="1052274"/>
            <a:chOff x="2511964" y="5180952"/>
            <a:chExt cx="8871586" cy="105227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511964" y="5675481"/>
              <a:ext cx="4175325" cy="557746"/>
              <a:chOff x="2511964" y="5675481"/>
              <a:chExt cx="4175325" cy="557746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511964" y="5675481"/>
                <a:ext cx="4175325" cy="55774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5979922" y="5180952"/>
              <a:ext cx="5403628" cy="557746"/>
              <a:chOff x="5979922" y="5180952"/>
              <a:chExt cx="5403628" cy="557746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79922" y="5180952"/>
                <a:ext cx="5403628" cy="557746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6790249" y="5699016"/>
            <a:ext cx="4920230" cy="645806"/>
            <a:chOff x="6790249" y="5699016"/>
            <a:chExt cx="4920230" cy="64580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38866" y="6001973"/>
              <a:ext cx="4000916" cy="45713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52155" y="5660922"/>
              <a:ext cx="5055366" cy="4571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59091" y="1993970"/>
            <a:ext cx="7139893" cy="854385"/>
            <a:chOff x="7759091" y="1993970"/>
            <a:chExt cx="7139893" cy="8543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7759091" y="1993970"/>
              <a:ext cx="6933973" cy="854385"/>
              <a:chOff x="7759091" y="1993970"/>
              <a:chExt cx="6933973" cy="854385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759091" y="1993970"/>
                <a:ext cx="6933973" cy="854385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18654" y="2059025"/>
              <a:ext cx="6379111" cy="8007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127886" y="-528486"/>
            <a:ext cx="16491137" cy="883787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47781" y="3049031"/>
            <a:ext cx="4492902" cy="7150969"/>
            <a:chOff x="10047781" y="3049031"/>
            <a:chExt cx="4492902" cy="71509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7781" y="3049031"/>
              <a:ext cx="4492902" cy="71509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06262" y="3108167"/>
            <a:ext cx="4154488" cy="7120404"/>
            <a:chOff x="2606262" y="3108167"/>
            <a:chExt cx="4154488" cy="71204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06262" y="3108167"/>
              <a:ext cx="4154488" cy="71204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810993" y="4636921"/>
            <a:ext cx="1655362" cy="790966"/>
            <a:chOff x="5810993" y="4636921"/>
            <a:chExt cx="1655362" cy="79096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10993" y="4636921"/>
              <a:ext cx="1655362" cy="79096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68820" y="4715287"/>
            <a:ext cx="2269569" cy="317304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60573" y="3342706"/>
            <a:ext cx="1862150" cy="26651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20996" y="1993970"/>
            <a:ext cx="7139893" cy="854385"/>
            <a:chOff x="8520996" y="1993970"/>
            <a:chExt cx="7139893" cy="85438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520996" y="1993970"/>
              <a:ext cx="6933973" cy="854385"/>
              <a:chOff x="8520996" y="1993970"/>
              <a:chExt cx="6933973" cy="85438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20996" y="1993970"/>
                <a:ext cx="6933973" cy="85438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80559" y="2059025"/>
              <a:ext cx="6229198" cy="81162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57824" y="-528491"/>
            <a:ext cx="13020636" cy="883788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964939" y="7992170"/>
            <a:ext cx="4306661" cy="2157273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6993003" y="7893353"/>
            <a:ext cx="932442" cy="972053"/>
            <a:chOff x="16993003" y="7893353"/>
            <a:chExt cx="932442" cy="9720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840000">
              <a:off x="16993003" y="7893353"/>
              <a:ext cx="932442" cy="97205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48635" y="6763607"/>
            <a:ext cx="3469742" cy="1326084"/>
            <a:chOff x="2948635" y="6763607"/>
            <a:chExt cx="3469742" cy="132608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48635" y="6763607"/>
              <a:ext cx="3469742" cy="13260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92270" y="3031785"/>
            <a:ext cx="4476141" cy="7099812"/>
            <a:chOff x="2192270" y="3031785"/>
            <a:chExt cx="4476141" cy="70998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2270" y="3031785"/>
              <a:ext cx="4476141" cy="709981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25757" y="3011193"/>
            <a:ext cx="4261501" cy="7120404"/>
            <a:chOff x="10825757" y="3011193"/>
            <a:chExt cx="4261501" cy="712040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25757" y="3011193"/>
              <a:ext cx="4261501" cy="71204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50812" y="5162415"/>
            <a:ext cx="1129406" cy="491458"/>
            <a:chOff x="6350812" y="5162415"/>
            <a:chExt cx="1129406" cy="49145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680000">
              <a:off x="6350812" y="5162415"/>
              <a:ext cx="1129406" cy="49145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62906" y="4407439"/>
            <a:ext cx="2576520" cy="21572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825757" y="4574800"/>
            <a:ext cx="1027016" cy="911942"/>
            <a:chOff x="10825757" y="4574800"/>
            <a:chExt cx="1027016" cy="91194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5757" y="4574800"/>
              <a:ext cx="1027016" cy="91194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802048" y="3733197"/>
            <a:ext cx="1156259" cy="431664"/>
            <a:chOff x="14802048" y="3733197"/>
            <a:chExt cx="1156259" cy="4316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760000">
              <a:off x="14802048" y="3733197"/>
              <a:ext cx="1156259" cy="431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68854" y="6648358"/>
            <a:ext cx="1474845" cy="1628284"/>
            <a:chOff x="10768854" y="6648358"/>
            <a:chExt cx="1474845" cy="162828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68854" y="6648358"/>
              <a:ext cx="1474845" cy="162828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222083" y="4579260"/>
            <a:ext cx="2888436" cy="266515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520996" y="1993970"/>
            <a:ext cx="7139893" cy="854385"/>
            <a:chOff x="8520996" y="1993970"/>
            <a:chExt cx="7139893" cy="85438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520996" y="1993970"/>
              <a:ext cx="6933973" cy="854385"/>
              <a:chOff x="8520996" y="1993970"/>
              <a:chExt cx="6933973" cy="85438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8520996" y="1993970"/>
                <a:ext cx="6933973" cy="85438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0559" y="2059025"/>
              <a:ext cx="6229198" cy="81162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57824" y="-528491"/>
            <a:ext cx="13020636" cy="883788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562906" y="8575540"/>
            <a:ext cx="4255843" cy="164938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1920335" y="9061193"/>
            <a:ext cx="932442" cy="972053"/>
            <a:chOff x="11920335" y="9061193"/>
            <a:chExt cx="932442" cy="972053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840000">
              <a:off x="11920335" y="9061193"/>
              <a:ext cx="932442" cy="9720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7252" y="1947794"/>
            <a:ext cx="6438095" cy="854385"/>
            <a:chOff x="7597252" y="1947794"/>
            <a:chExt cx="6438095" cy="8543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7252" y="1947794"/>
              <a:ext cx="6438095" cy="854385"/>
              <a:chOff x="7597252" y="1947794"/>
              <a:chExt cx="6438095" cy="8543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97252" y="1947794"/>
                <a:ext cx="6438095" cy="85438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3939" y="2033444"/>
              <a:ext cx="3453694" cy="8007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5036" y="-493381"/>
            <a:ext cx="12422618" cy="8837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897385" y="3113427"/>
            <a:ext cx="3662213" cy="6901162"/>
            <a:chOff x="5897385" y="3113427"/>
            <a:chExt cx="3662213" cy="690116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97385" y="3113427"/>
              <a:ext cx="3662213" cy="690116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79143" y="3114199"/>
            <a:ext cx="3675577" cy="6900390"/>
            <a:chOff x="2079143" y="3114199"/>
            <a:chExt cx="3675577" cy="690039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9143" y="3114199"/>
              <a:ext cx="3675577" cy="690039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580637" y="3120634"/>
            <a:ext cx="3644730" cy="6893955"/>
            <a:chOff x="13580637" y="3120634"/>
            <a:chExt cx="3644730" cy="68939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80637" y="3120634"/>
              <a:ext cx="3644730" cy="689395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39930" y="3118060"/>
            <a:ext cx="3659754" cy="6896529"/>
            <a:chOff x="9739930" y="3118060"/>
            <a:chExt cx="3659754" cy="68965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39930" y="3118060"/>
              <a:ext cx="3659754" cy="689652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75811" y="2739325"/>
            <a:ext cx="3246205" cy="16493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422405" y="4071705"/>
            <a:ext cx="1184158" cy="1020702"/>
            <a:chOff x="13422405" y="4071705"/>
            <a:chExt cx="1184158" cy="102070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2340000">
              <a:off x="13422405" y="4071705"/>
              <a:ext cx="1184158" cy="10207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7252" y="1947794"/>
            <a:ext cx="6438095" cy="854385"/>
            <a:chOff x="7597252" y="1947794"/>
            <a:chExt cx="6438095" cy="8543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7252" y="1947794"/>
              <a:ext cx="6438095" cy="854385"/>
              <a:chOff x="7597252" y="1947794"/>
              <a:chExt cx="6438095" cy="8543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97252" y="1947794"/>
                <a:ext cx="6438095" cy="85438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3939" y="2033444"/>
              <a:ext cx="3262409" cy="8007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5036" y="-493381"/>
            <a:ext cx="12422618" cy="8837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86871" y="3346311"/>
            <a:ext cx="3487429" cy="6629053"/>
            <a:chOff x="9786871" y="3346311"/>
            <a:chExt cx="3487429" cy="66290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86871" y="3346311"/>
              <a:ext cx="3487429" cy="66290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10436" y="3346631"/>
            <a:ext cx="3525080" cy="6723649"/>
            <a:chOff x="2010436" y="3346631"/>
            <a:chExt cx="3525080" cy="67236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10436" y="3346631"/>
              <a:ext cx="3525080" cy="672364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874476" y="3346311"/>
            <a:ext cx="3511469" cy="6651813"/>
            <a:chOff x="5874476" y="3346311"/>
            <a:chExt cx="3511469" cy="665181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74476" y="3346311"/>
              <a:ext cx="3511469" cy="665181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21062" y="3346631"/>
            <a:ext cx="3487429" cy="6629053"/>
            <a:chOff x="13721062" y="3346631"/>
            <a:chExt cx="3487429" cy="6629053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21062" y="3346631"/>
              <a:ext cx="3487429" cy="6629053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518668" y="2244087"/>
            <a:ext cx="3441590" cy="114150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85525" y="8400887"/>
            <a:ext cx="3385807" cy="114150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4562476" y="3209666"/>
            <a:ext cx="3240243" cy="620069"/>
            <a:chOff x="14562476" y="3209666"/>
            <a:chExt cx="3240243" cy="62006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62476" y="3209666"/>
              <a:ext cx="3240243" cy="62006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366953" y="3535620"/>
            <a:ext cx="2939254" cy="11415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677253" y="8153268"/>
            <a:ext cx="3190422" cy="11415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7252" y="1947794"/>
            <a:ext cx="6438095" cy="854385"/>
            <a:chOff x="7597252" y="1947794"/>
            <a:chExt cx="6438095" cy="8543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7252" y="1947794"/>
              <a:ext cx="6438095" cy="854385"/>
              <a:chOff x="7597252" y="1947794"/>
              <a:chExt cx="6438095" cy="8543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97252" y="1947794"/>
                <a:ext cx="6438095" cy="85438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3940" y="2033444"/>
              <a:ext cx="3113603" cy="8007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5036" y="-493381"/>
            <a:ext cx="12422618" cy="8837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481248" y="3222822"/>
            <a:ext cx="3481746" cy="6595507"/>
            <a:chOff x="5481248" y="3222822"/>
            <a:chExt cx="3481746" cy="659550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81248" y="3222822"/>
              <a:ext cx="3481746" cy="65955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77347" y="3222822"/>
            <a:ext cx="3457898" cy="6595507"/>
            <a:chOff x="9177347" y="3222822"/>
            <a:chExt cx="3457898" cy="659550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77347" y="3222822"/>
              <a:ext cx="3457898" cy="65955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36025" y="3196766"/>
            <a:ext cx="3412095" cy="6514286"/>
            <a:chOff x="12836025" y="3196766"/>
            <a:chExt cx="3412095" cy="651428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36025" y="3196766"/>
              <a:ext cx="3412095" cy="65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30585" y="5946631"/>
            <a:ext cx="3181900" cy="2330532"/>
            <a:chOff x="14730585" y="5946631"/>
            <a:chExt cx="3181900" cy="233053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81291" y="4825909"/>
              <a:ext cx="6371429" cy="4666667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30585" y="5946631"/>
              <a:ext cx="3181900" cy="23305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858163" y="3220818"/>
            <a:ext cx="3451656" cy="6561055"/>
            <a:chOff x="1858163" y="3220818"/>
            <a:chExt cx="3451656" cy="656105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58163" y="3220818"/>
              <a:ext cx="3451656" cy="6561055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366738" y="7286135"/>
            <a:ext cx="2688085" cy="114150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462783" y="5993633"/>
            <a:ext cx="2435165" cy="114150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35449" y="8252403"/>
            <a:ext cx="2995036" cy="114150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273842" y="8183506"/>
            <a:ext cx="1161980" cy="1174211"/>
            <a:chOff x="15273842" y="8183506"/>
            <a:chExt cx="1161980" cy="11742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08647" y="7618312"/>
              <a:ext cx="2333333" cy="2352381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273842" y="8183506"/>
              <a:ext cx="1161980" cy="117421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974427" y="5102640"/>
            <a:ext cx="1161980" cy="1174211"/>
            <a:chOff x="5974427" y="5102640"/>
            <a:chExt cx="1161980" cy="117421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409232" y="4537446"/>
              <a:ext cx="2333333" cy="2352381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74427" y="5102640"/>
              <a:ext cx="1161980" cy="1174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7252" y="1947794"/>
            <a:ext cx="6438095" cy="854385"/>
            <a:chOff x="7597252" y="1947794"/>
            <a:chExt cx="6438095" cy="8543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7252" y="1947794"/>
              <a:ext cx="6438095" cy="854385"/>
              <a:chOff x="7597252" y="1947794"/>
              <a:chExt cx="6438095" cy="8543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97252" y="1947794"/>
                <a:ext cx="6438095" cy="85438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3940" y="2033444"/>
              <a:ext cx="3262404" cy="80072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5036" y="-493381"/>
            <a:ext cx="12422618" cy="8837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3644" y="3470441"/>
            <a:ext cx="3370563" cy="6406911"/>
            <a:chOff x="5993644" y="3470441"/>
            <a:chExt cx="3370563" cy="6406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3644" y="3470441"/>
              <a:ext cx="3370563" cy="6406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76190" y="3479965"/>
            <a:ext cx="3331211" cy="6397387"/>
            <a:chOff x="9676190" y="3479965"/>
            <a:chExt cx="3331211" cy="639738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6190" y="3479965"/>
              <a:ext cx="3331211" cy="63973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69306" y="3470441"/>
            <a:ext cx="3405674" cy="6406911"/>
            <a:chOff x="13369306" y="3470441"/>
            <a:chExt cx="3405674" cy="640691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69306" y="3470441"/>
              <a:ext cx="3405674" cy="64069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330762" y="3470441"/>
            <a:ext cx="3376065" cy="6461474"/>
            <a:chOff x="2330762" y="3470441"/>
            <a:chExt cx="3376065" cy="646147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30762" y="3470441"/>
              <a:ext cx="3376065" cy="646147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934382" y="7022477"/>
            <a:ext cx="3692758" cy="114150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D9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707573" y="2894836"/>
            <a:ext cx="4216955" cy="1116966"/>
            <a:chOff x="13707573" y="2894836"/>
            <a:chExt cx="4216955" cy="11169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3707573" y="2894836"/>
              <a:ext cx="4216955" cy="111696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07573" y="1612167"/>
            <a:ext cx="4216955" cy="1116966"/>
            <a:chOff x="13707573" y="1612167"/>
            <a:chExt cx="4216955" cy="111696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3707573" y="1612167"/>
              <a:ext cx="4216955" cy="11169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7755" y="642068"/>
            <a:ext cx="16710204" cy="9058720"/>
            <a:chOff x="787755" y="642068"/>
            <a:chExt cx="16710204" cy="905872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755" y="642068"/>
              <a:ext cx="16710204" cy="905872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495" y="1008771"/>
            <a:ext cx="13337948" cy="53332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22409" y="4316463"/>
            <a:ext cx="6736775" cy="4311311"/>
            <a:chOff x="9422409" y="4316463"/>
            <a:chExt cx="6736775" cy="431131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9422409" y="4614762"/>
              <a:ext cx="6736775" cy="4013011"/>
              <a:chOff x="9422409" y="4614762"/>
              <a:chExt cx="6736775" cy="401301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422409" y="4614762"/>
                <a:ext cx="6736775" cy="401301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799658" y="4316463"/>
              <a:ext cx="3982276" cy="814500"/>
              <a:chOff x="10799658" y="4316463"/>
              <a:chExt cx="3982276" cy="81450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799658" y="4316463"/>
                <a:ext cx="3982276" cy="814500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09118" y="4298232"/>
              <a:ext cx="2481517" cy="891730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414914" y="5589736"/>
              <a:ext cx="356173" cy="356173"/>
              <a:chOff x="10414914" y="5589736"/>
              <a:chExt cx="356173" cy="356173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414914" y="5589736"/>
                <a:ext cx="356173" cy="356173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0414914" y="6287669"/>
              <a:ext cx="356173" cy="356173"/>
              <a:chOff x="10414914" y="6287669"/>
              <a:chExt cx="356173" cy="356173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414914" y="6287669"/>
                <a:ext cx="356173" cy="35617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414914" y="6985602"/>
              <a:ext cx="356173" cy="356173"/>
              <a:chOff x="10414914" y="6985602"/>
              <a:chExt cx="356173" cy="3561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414914" y="6985602"/>
                <a:ext cx="356173" cy="35617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0414914" y="7683535"/>
              <a:ext cx="356173" cy="356173"/>
              <a:chOff x="10414914" y="7683535"/>
              <a:chExt cx="356173" cy="356173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414914" y="7683535"/>
                <a:ext cx="356173" cy="356173"/>
              </a:xfrm>
              <a:prstGeom prst="rect">
                <a:avLst/>
              </a:prstGeom>
            </p:spPr>
          </p:pic>
        </p:grpSp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055348" y="5459537"/>
            <a:ext cx="2429923" cy="2898877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406082" y="4316463"/>
            <a:ext cx="6736775" cy="4311311"/>
            <a:chOff x="2406082" y="4316463"/>
            <a:chExt cx="6736775" cy="431131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2406082" y="4614762"/>
              <a:ext cx="6736775" cy="4013011"/>
              <a:chOff x="2406082" y="4614762"/>
              <a:chExt cx="6736775" cy="4013011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06082" y="4614762"/>
                <a:ext cx="6736775" cy="4013011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3783332" y="4316463"/>
              <a:ext cx="3982276" cy="814500"/>
              <a:chOff x="3783332" y="4316463"/>
              <a:chExt cx="3982276" cy="814500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83332" y="4316463"/>
                <a:ext cx="3982276" cy="814500"/>
              </a:xfrm>
              <a:prstGeom prst="rect">
                <a:avLst/>
              </a:prstGeom>
            </p:spPr>
          </p:pic>
        </p:grpSp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92794" y="4298232"/>
              <a:ext cx="2481516" cy="891729"/>
            </a:xfrm>
            <a:prstGeom prst="rect">
              <a:avLst/>
            </a:prstGeom>
          </p:spPr>
        </p:pic>
        <p:grpSp>
          <p:nvGrpSpPr>
            <p:cNvPr id="1014" name="그룹 1014"/>
            <p:cNvGrpSpPr/>
            <p:nvPr/>
          </p:nvGrpSpPr>
          <p:grpSpPr>
            <a:xfrm>
              <a:off x="3398588" y="5589736"/>
              <a:ext cx="356173" cy="356173"/>
              <a:chOff x="3398588" y="5589736"/>
              <a:chExt cx="356173" cy="356173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98588" y="5589736"/>
                <a:ext cx="356173" cy="356173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3398588" y="6287669"/>
              <a:ext cx="356173" cy="356173"/>
              <a:chOff x="3398588" y="6287669"/>
              <a:chExt cx="356173" cy="356173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98588" y="6287669"/>
                <a:ext cx="356173" cy="356173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3398588" y="6985602"/>
              <a:ext cx="356173" cy="356173"/>
              <a:chOff x="3398588" y="6985602"/>
              <a:chExt cx="356173" cy="356173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98588" y="6985602"/>
                <a:ext cx="356173" cy="356173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3398588" y="7683535"/>
              <a:ext cx="356173" cy="356173"/>
              <a:chOff x="3398588" y="7683535"/>
              <a:chExt cx="356173" cy="356173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398588" y="7683535"/>
                <a:ext cx="356173" cy="356173"/>
              </a:xfrm>
              <a:prstGeom prst="rect">
                <a:avLst/>
              </a:prstGeom>
            </p:spPr>
          </p:pic>
        </p:grpSp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80118" y="5472149"/>
            <a:ext cx="3482673" cy="289886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7252" y="1947794"/>
            <a:ext cx="6438095" cy="854385"/>
            <a:chOff x="7597252" y="1947794"/>
            <a:chExt cx="6438095" cy="8543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7252" y="1947794"/>
              <a:ext cx="6438095" cy="854385"/>
              <a:chOff x="7597252" y="1947794"/>
              <a:chExt cx="6438095" cy="8543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97252" y="1947794"/>
                <a:ext cx="6438095" cy="85438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3939" y="2033444"/>
              <a:ext cx="3644980" cy="8007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5036" y="-493381"/>
            <a:ext cx="12422618" cy="8837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67579" y="3089489"/>
            <a:ext cx="3687523" cy="6985315"/>
            <a:chOff x="2067579" y="3089489"/>
            <a:chExt cx="3687523" cy="69853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67579" y="3089489"/>
              <a:ext cx="3687523" cy="698531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45905" y="3099012"/>
            <a:ext cx="3644791" cy="6975791"/>
            <a:chOff x="6245905" y="3099012"/>
            <a:chExt cx="3644791" cy="69757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45905" y="3099012"/>
              <a:ext cx="3644791" cy="69757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40109" y="3099012"/>
            <a:ext cx="3695238" cy="6975791"/>
            <a:chOff x="10340109" y="3099012"/>
            <a:chExt cx="3695238" cy="697579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0109" y="3099012"/>
              <a:ext cx="3695238" cy="697579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58192" y="4352452"/>
            <a:ext cx="3748541" cy="114150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46953" y="8025849"/>
            <a:ext cx="2883471" cy="52570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724858" y="7967573"/>
            <a:ext cx="2883471" cy="5257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597252" y="1947794"/>
            <a:ext cx="6438095" cy="854385"/>
            <a:chOff x="7597252" y="1947794"/>
            <a:chExt cx="6438095" cy="8543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597252" y="1947794"/>
              <a:ext cx="6438095" cy="854385"/>
              <a:chOff x="7597252" y="1947794"/>
              <a:chExt cx="6438095" cy="8543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97252" y="1947794"/>
                <a:ext cx="6438095" cy="85438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83939" y="2033444"/>
              <a:ext cx="3644980" cy="8007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85036" y="-493381"/>
            <a:ext cx="12422618" cy="883788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04882" y="3184727"/>
            <a:ext cx="3601714" cy="6799239"/>
            <a:chOff x="6404882" y="3184727"/>
            <a:chExt cx="3601714" cy="679923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04882" y="3184727"/>
              <a:ext cx="3601714" cy="67992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5347" y="3213298"/>
            <a:ext cx="3600000" cy="6819518"/>
            <a:chOff x="10435347" y="3213298"/>
            <a:chExt cx="3600000" cy="68195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5347" y="3213298"/>
              <a:ext cx="3600000" cy="68195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58055" y="3184727"/>
            <a:ext cx="3534265" cy="6764255"/>
            <a:chOff x="2258055" y="3184727"/>
            <a:chExt cx="3534265" cy="676425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58055" y="3184727"/>
              <a:ext cx="3534265" cy="6764255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58192" y="4352449"/>
            <a:ext cx="3441590" cy="368093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29809" y="3040274"/>
            <a:ext cx="824572" cy="833251"/>
            <a:chOff x="13429809" y="3040274"/>
            <a:chExt cx="824572" cy="83325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028702" y="2639167"/>
              <a:ext cx="1657143" cy="1666667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29809" y="3040274"/>
              <a:ext cx="824572" cy="833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706531" y="4100075"/>
            <a:ext cx="1161980" cy="1174211"/>
            <a:chOff x="4706531" y="4100075"/>
            <a:chExt cx="1161980" cy="117421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41336" y="3534880"/>
              <a:ext cx="2333333" cy="2352381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706531" y="4100075"/>
              <a:ext cx="1161980" cy="117421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987474" y="4109599"/>
            <a:ext cx="1161980" cy="1174211"/>
            <a:chOff x="8987474" y="4109599"/>
            <a:chExt cx="1161980" cy="117421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22279" y="3544404"/>
              <a:ext cx="2333333" cy="2352381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987474" y="4109599"/>
              <a:ext cx="1161980" cy="1174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2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87397" y="2177350"/>
            <a:ext cx="19227444" cy="832981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D9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4038" y="580952"/>
            <a:ext cx="16497639" cy="10714286"/>
            <a:chOff x="894038" y="580952"/>
            <a:chExt cx="1649763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038" y="580952"/>
              <a:ext cx="16497639" cy="107142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98190" y="5363118"/>
            <a:ext cx="6438095" cy="854385"/>
            <a:chOff x="3098190" y="5363118"/>
            <a:chExt cx="6438095" cy="8543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98190" y="5363118"/>
              <a:ext cx="6438095" cy="8543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7725" y="5428180"/>
            <a:ext cx="5539673" cy="8007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30120" y="6762858"/>
            <a:ext cx="5285011" cy="19362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57506" y="7883746"/>
            <a:ext cx="566898" cy="1005725"/>
            <a:chOff x="2557506" y="7883746"/>
            <a:chExt cx="566898" cy="100572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7506" y="7883746"/>
              <a:ext cx="566898" cy="100572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03160" y="2881155"/>
            <a:ext cx="6943020" cy="39877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707667" y="2564095"/>
            <a:ext cx="4348827" cy="6171429"/>
            <a:chOff x="10707667" y="2564095"/>
            <a:chExt cx="4348827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07667" y="2564095"/>
              <a:ext cx="4348827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D9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4038" y="580952"/>
            <a:ext cx="16497639" cy="10714286"/>
            <a:chOff x="894038" y="580952"/>
            <a:chExt cx="16497639" cy="10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4038" y="580952"/>
              <a:ext cx="16497639" cy="107142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900000">
            <a:off x="3225931" y="7179399"/>
            <a:ext cx="2470056" cy="109801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57506" y="7883746"/>
            <a:ext cx="566898" cy="1005725"/>
            <a:chOff x="2557506" y="7883746"/>
            <a:chExt cx="566898" cy="100572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57506" y="7883746"/>
              <a:ext cx="566898" cy="1005725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56013" y="1704932"/>
            <a:ext cx="6920233" cy="39877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57506" y="3033903"/>
            <a:ext cx="5224864" cy="5669195"/>
            <a:chOff x="2557506" y="3033903"/>
            <a:chExt cx="5224864" cy="56691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57506" y="3033903"/>
              <a:ext cx="5224864" cy="56691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80936" y="5603132"/>
            <a:ext cx="6085321" cy="129039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107082" y="8174922"/>
            <a:ext cx="8183536" cy="774102"/>
            <a:chOff x="8107082" y="8174922"/>
            <a:chExt cx="8183536" cy="77410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07082" y="8174922"/>
              <a:ext cx="8183536" cy="77410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76462" y="8262802"/>
            <a:ext cx="7589890" cy="6856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55316" y="7220522"/>
            <a:ext cx="648972" cy="726947"/>
            <a:chOff x="8655316" y="7220522"/>
            <a:chExt cx="648972" cy="72694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5316" y="7220522"/>
              <a:ext cx="648972" cy="7269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52499" y="5787310"/>
            <a:ext cx="727197" cy="731506"/>
            <a:chOff x="8652499" y="5787310"/>
            <a:chExt cx="727197" cy="73150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52499" y="5787310"/>
              <a:ext cx="727197" cy="73150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979802" y="4167260"/>
            <a:ext cx="6438095" cy="854385"/>
            <a:chOff x="8979802" y="4167260"/>
            <a:chExt cx="6438095" cy="85438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979802" y="4167260"/>
              <a:ext cx="6438095" cy="854385"/>
              <a:chOff x="8979802" y="4167260"/>
              <a:chExt cx="6438095" cy="85438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979802" y="4167260"/>
                <a:ext cx="6438095" cy="854385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39361" y="4232318"/>
              <a:ext cx="5539684" cy="800725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480936" y="7177516"/>
            <a:ext cx="4521402" cy="5942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7007" y="263398"/>
            <a:ext cx="11146786" cy="446095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-120000">
            <a:off x="2097058" y="8346889"/>
            <a:ext cx="3867930" cy="118041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77180" y="3240625"/>
            <a:ext cx="5096849" cy="4933167"/>
            <a:chOff x="1077180" y="3240625"/>
            <a:chExt cx="5096849" cy="4933167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77180" y="3240625"/>
              <a:ext cx="5096849" cy="4933167"/>
              <a:chOff x="1077180" y="3240625"/>
              <a:chExt cx="5096849" cy="493316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077180" y="3240625"/>
                <a:ext cx="5096849" cy="4933167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28604" y="7358917"/>
              <a:ext cx="4122440" cy="74963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45267" y="2710803"/>
            <a:ext cx="4887942" cy="4730968"/>
            <a:chOff x="6845267" y="2710803"/>
            <a:chExt cx="4887942" cy="473096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845267" y="2710803"/>
              <a:ext cx="4887942" cy="4730968"/>
              <a:chOff x="6845267" y="2710803"/>
              <a:chExt cx="4887942" cy="4730968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845267" y="2710803"/>
                <a:ext cx="4887942" cy="4730968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59984" y="6671620"/>
              <a:ext cx="3642743" cy="7238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362071" y="4315599"/>
            <a:ext cx="5107693" cy="4943663"/>
            <a:chOff x="12362071" y="4315599"/>
            <a:chExt cx="5107693" cy="494366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362071" y="4315599"/>
              <a:ext cx="5107693" cy="4943663"/>
              <a:chOff x="12362071" y="4315599"/>
              <a:chExt cx="5107693" cy="494366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362071" y="4315599"/>
                <a:ext cx="5107693" cy="494366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77448" y="8469970"/>
              <a:ext cx="4077119" cy="74139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744724" y="7775797"/>
            <a:ext cx="566898" cy="1005725"/>
            <a:chOff x="5744724" y="7775797"/>
            <a:chExt cx="566898" cy="100572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880000">
              <a:off x="5744724" y="7775797"/>
              <a:ext cx="566898" cy="100572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62381" y="3357113"/>
            <a:ext cx="1266521" cy="472828"/>
            <a:chOff x="11262381" y="3357113"/>
            <a:chExt cx="1266521" cy="472828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460000">
              <a:off x="11262381" y="3357113"/>
              <a:ext cx="1266521" cy="472828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60000">
            <a:off x="12564319" y="2913075"/>
            <a:ext cx="4473793" cy="11804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1851971" y="8756399"/>
            <a:ext cx="566898" cy="1005725"/>
            <a:chOff x="11851971" y="8756399"/>
            <a:chExt cx="566898" cy="1005725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6540000">
              <a:off x="11851971" y="8756399"/>
              <a:ext cx="566898" cy="1005725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64897" y="8030249"/>
            <a:ext cx="4338544" cy="1514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D9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755" y="642068"/>
            <a:ext cx="16710204" cy="9058720"/>
            <a:chOff x="787755" y="642068"/>
            <a:chExt cx="16710204" cy="90587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755" y="642068"/>
              <a:ext cx="16710204" cy="905872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01830" y="849450"/>
            <a:ext cx="6621150" cy="39877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00000" y="3232942"/>
            <a:ext cx="3200000" cy="3200000"/>
            <a:chOff x="1400000" y="3232942"/>
            <a:chExt cx="3200000" cy="3200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78265" y="1498168"/>
              <a:ext cx="6400000" cy="6409524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00000" y="3232942"/>
              <a:ext cx="3200000" cy="3200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57143" y="6213432"/>
            <a:ext cx="3200000" cy="3200000"/>
            <a:chOff x="2857143" y="6213432"/>
            <a:chExt cx="3200000" cy="320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7214" y="4673246"/>
              <a:ext cx="6409524" cy="6409524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57143" y="6213432"/>
              <a:ext cx="3200000" cy="32000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69413" y="2572841"/>
            <a:ext cx="3200000" cy="3200000"/>
            <a:chOff x="13769413" y="2572841"/>
            <a:chExt cx="3200000" cy="32000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09877" y="917677"/>
              <a:ext cx="6400000" cy="640952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69413" y="2572841"/>
              <a:ext cx="3200000" cy="3200000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471732" y="3530502"/>
            <a:ext cx="5518675" cy="280423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53423" y="4813896"/>
            <a:ext cx="5128850" cy="216740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9135" y="6823983"/>
            <a:ext cx="5663603" cy="21312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D97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7755" y="642068"/>
            <a:ext cx="16710204" cy="9058720"/>
            <a:chOff x="787755" y="642068"/>
            <a:chExt cx="16710204" cy="90587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7755" y="642068"/>
              <a:ext cx="16710204" cy="90587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15332" y="1494305"/>
            <a:ext cx="5037562" cy="2953547"/>
            <a:chOff x="9015332" y="1494305"/>
            <a:chExt cx="5037562" cy="29535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15332" y="1494305"/>
              <a:ext cx="5037562" cy="295354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1830" y="849450"/>
            <a:ext cx="6621150" cy="39877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002865" y="3130342"/>
            <a:ext cx="2295958" cy="2295958"/>
            <a:chOff x="12002865" y="3130342"/>
            <a:chExt cx="2295958" cy="22959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1265" y="1945215"/>
              <a:ext cx="4600000" cy="4600000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02865" y="3130342"/>
              <a:ext cx="2295958" cy="22959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103343" y="3615817"/>
            <a:ext cx="2686576" cy="5150452"/>
            <a:chOff x="3103343" y="3615817"/>
            <a:chExt cx="2686576" cy="515045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03343" y="3615817"/>
              <a:ext cx="2686576" cy="51504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504787" y="5426299"/>
            <a:ext cx="2303643" cy="2303643"/>
            <a:chOff x="2504787" y="5426299"/>
            <a:chExt cx="2303643" cy="230364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4303" y="4373179"/>
              <a:ext cx="4609524" cy="460952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04787" y="5426299"/>
              <a:ext cx="2303643" cy="2303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271283" y="4526100"/>
            <a:ext cx="2131222" cy="2131222"/>
            <a:chOff x="4271283" y="4526100"/>
            <a:chExt cx="2131222" cy="21312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52491" y="3376016"/>
              <a:ext cx="4266667" cy="4266667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271283" y="4526100"/>
              <a:ext cx="2131222" cy="21312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02505" y="3860781"/>
            <a:ext cx="2633419" cy="1094153"/>
            <a:chOff x="6402505" y="3860781"/>
            <a:chExt cx="2633419" cy="109415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02505" y="3860781"/>
              <a:ext cx="2633419" cy="1094153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92308" y="2393921"/>
            <a:ext cx="3478062" cy="104220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41290" y="5156194"/>
            <a:ext cx="4559990" cy="1668530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93810" y="7031897"/>
            <a:ext cx="4809143" cy="167530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87542" y="6520640"/>
            <a:ext cx="6546680" cy="6898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05554" y="8457411"/>
            <a:ext cx="7039128" cy="6898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9091" y="1993970"/>
            <a:ext cx="7139893" cy="854385"/>
            <a:chOff x="7759091" y="1993970"/>
            <a:chExt cx="7139893" cy="85438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759091" y="1993970"/>
              <a:ext cx="6933973" cy="854385"/>
              <a:chOff x="7759091" y="1993970"/>
              <a:chExt cx="6933973" cy="854385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759091" y="1993970"/>
                <a:ext cx="6933973" cy="854385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18654" y="2059025"/>
              <a:ext cx="6379111" cy="800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110162" y="3052375"/>
            <a:ext cx="10925130" cy="1707052"/>
            <a:chOff x="2110162" y="3052375"/>
            <a:chExt cx="10925130" cy="17070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10162" y="3052375"/>
              <a:ext cx="10925130" cy="170705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0162" y="4215792"/>
            <a:ext cx="9484058" cy="3138311"/>
            <a:chOff x="2110162" y="4215792"/>
            <a:chExt cx="9484058" cy="313831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10162" y="4215792"/>
              <a:ext cx="9484058" cy="31383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3122" y="6987613"/>
            <a:ext cx="9245218" cy="2839407"/>
            <a:chOff x="2213122" y="6987613"/>
            <a:chExt cx="9245218" cy="283940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3122" y="6987613"/>
              <a:ext cx="9245218" cy="283940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13049" y="5662589"/>
            <a:ext cx="6443052" cy="317304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127886" y="-528486"/>
            <a:ext cx="16491137" cy="883787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13122" y="5726989"/>
            <a:ext cx="9115915" cy="802378"/>
            <a:chOff x="2213122" y="5726989"/>
            <a:chExt cx="9115915" cy="80237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595483" y="5726989"/>
              <a:ext cx="2073866" cy="401189"/>
              <a:chOff x="2595483" y="5726989"/>
              <a:chExt cx="2073866" cy="40118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595483" y="5726989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564587" y="5734608"/>
              <a:ext cx="2073866" cy="401189"/>
              <a:chOff x="4564587" y="5734608"/>
              <a:chExt cx="2073866" cy="40118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64587" y="5734608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2213122" y="6128178"/>
              <a:ext cx="2073866" cy="401189"/>
              <a:chOff x="2213122" y="6128178"/>
              <a:chExt cx="2073866" cy="40118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213122" y="6128178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439946" y="5754611"/>
              <a:ext cx="2073866" cy="401189"/>
              <a:chOff x="8439946" y="5754611"/>
              <a:chExt cx="2073866" cy="4011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439946" y="5754611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6489890" y="5736140"/>
              <a:ext cx="2073866" cy="401189"/>
              <a:chOff x="6489890" y="5736140"/>
              <a:chExt cx="2073866" cy="40118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489890" y="5736140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9255172" y="5756155"/>
              <a:ext cx="2073866" cy="401189"/>
              <a:chOff x="9255172" y="5756155"/>
              <a:chExt cx="2073866" cy="401189"/>
            </a:xfrm>
          </p:grpSpPr>
          <p:pic>
            <p:nvPicPr>
              <p:cNvPr id="39" name="Object 3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255172" y="5756155"/>
                <a:ext cx="2073866" cy="401189"/>
              </a:xfrm>
              <a:prstGeom prst="rect">
                <a:avLst/>
              </a:prstGeom>
            </p:spPr>
          </p:pic>
        </p:grpSp>
      </p:grpSp>
      <p:grpSp>
        <p:nvGrpSpPr>
          <p:cNvPr id="1014" name="그룹 1014"/>
          <p:cNvGrpSpPr/>
          <p:nvPr/>
        </p:nvGrpSpPr>
        <p:grpSpPr>
          <a:xfrm>
            <a:off x="2130754" y="8251045"/>
            <a:ext cx="2073866" cy="401189"/>
            <a:chOff x="2130754" y="8251045"/>
            <a:chExt cx="2073866" cy="40118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0754" y="8251045"/>
              <a:ext cx="2073866" cy="40118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236925" y="7496960"/>
            <a:ext cx="9113537" cy="1187735"/>
            <a:chOff x="2236925" y="7496960"/>
            <a:chExt cx="9113537" cy="1187735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2236925" y="7849856"/>
              <a:ext cx="2073866" cy="401189"/>
              <a:chOff x="2236925" y="7849856"/>
              <a:chExt cx="2073866" cy="401189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36925" y="7849856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4225076" y="7857475"/>
              <a:ext cx="2073866" cy="401189"/>
              <a:chOff x="4225076" y="7857475"/>
              <a:chExt cx="2073866" cy="401189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225076" y="7857475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224244" y="7877477"/>
              <a:ext cx="2073866" cy="401189"/>
              <a:chOff x="8224244" y="7877477"/>
              <a:chExt cx="2073866" cy="401189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24244" y="7877477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226569" y="7859006"/>
              <a:ext cx="2073866" cy="401189"/>
              <a:chOff x="6226569" y="7859006"/>
              <a:chExt cx="2073866" cy="40118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226569" y="7859006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9172803" y="7879022"/>
              <a:ext cx="2073866" cy="401189"/>
              <a:chOff x="9172803" y="7879022"/>
              <a:chExt cx="2073866" cy="40118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172803" y="7879022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21" name="그룹 1021"/>
            <p:cNvGrpSpPr/>
            <p:nvPr/>
          </p:nvGrpSpPr>
          <p:grpSpPr>
            <a:xfrm>
              <a:off x="2528817" y="8283506"/>
              <a:ext cx="2073866" cy="401189"/>
              <a:chOff x="2528817" y="8283506"/>
              <a:chExt cx="2073866" cy="401189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528817" y="8283506"/>
                <a:ext cx="2073866" cy="401189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9276596" y="7496960"/>
              <a:ext cx="2073866" cy="401189"/>
              <a:chOff x="9276596" y="7496960"/>
              <a:chExt cx="2073866" cy="401189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9276596" y="7496960"/>
                <a:ext cx="2073866" cy="40118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67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9454" y="956155"/>
            <a:ext cx="18114286" cy="9790476"/>
            <a:chOff x="949454" y="956155"/>
            <a:chExt cx="18114286" cy="97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949454" y="956155"/>
              <a:ext cx="18114286" cy="97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71093" y="3207042"/>
            <a:ext cx="7582607" cy="6599238"/>
            <a:chOff x="2671093" y="3207042"/>
            <a:chExt cx="7582607" cy="65992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1093" y="3207042"/>
              <a:ext cx="7582607" cy="659923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54974" y="3300621"/>
            <a:ext cx="4559886" cy="179281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24325" y="5876752"/>
            <a:ext cx="5689802" cy="200794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9091" y="1993970"/>
            <a:ext cx="7139893" cy="854385"/>
            <a:chOff x="7759091" y="1993970"/>
            <a:chExt cx="7139893" cy="85438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759091" y="1993970"/>
              <a:ext cx="6933973" cy="854385"/>
              <a:chOff x="7759091" y="1993970"/>
              <a:chExt cx="6933973" cy="85438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759091" y="1993970"/>
                <a:ext cx="6933973" cy="85438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18654" y="2059025"/>
              <a:ext cx="6379111" cy="8007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127886" y="-528486"/>
            <a:ext cx="16491137" cy="883787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21</Words>
  <Application>Microsoft Office PowerPoint</Application>
  <PresentationFormat>사용자 지정</PresentationFormat>
  <Paragraphs>2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민선</cp:lastModifiedBy>
  <cp:revision>3</cp:revision>
  <dcterms:created xsi:type="dcterms:W3CDTF">2021-06-08T04:28:41Z</dcterms:created>
  <dcterms:modified xsi:type="dcterms:W3CDTF">2021-06-07T22:24:07Z</dcterms:modified>
</cp:coreProperties>
</file>